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87" r:id="rId5"/>
    <p:sldId id="288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216165-97B8-D7EC-08EE-44698F7BF173}" name="Caterina Giugovaz" initials="CG" userId="S::u2543890@anu.edu.au::d20ee0e7-cd8e-49f8-82eb-b5339f7770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1672C9-BA5C-7410-E295-0A754FBDB63D}" v="5" dt="2022-09-28T07:35:39.973"/>
    <p1510:client id="{1868B960-A4CF-D15F-434B-E4A7E2736220}" v="17" dt="2023-02-16T03:43:28.217"/>
    <p1510:client id="{2219AC15-0190-D45D-8090-D8F574BC9EDC}" v="4" dt="2022-10-14T02:22:54.949"/>
    <p1510:client id="{3E4E4D89-8B26-E7DE-D698-947FF182F30B}" v="164" dt="2023-02-16T03:47:54.204"/>
    <p1510:client id="{51242AC7-FFBC-31A3-F036-9EBBDAE456A4}" v="28" dt="2022-10-13T08:53:36.070"/>
    <p1510:client id="{59697269-6807-CA2E-959D-D2ACD7D30A5F}" v="3552" dt="2022-10-03T20:48:44.998"/>
    <p1510:client id="{5FFA771C-EC26-F543-D259-910D836DB2BC}" v="758" dt="2022-10-04T00:18:04.941"/>
    <p1510:client id="{6F0C63A9-E626-280C-5078-BEEF590E4BA3}" v="26" dt="2022-09-28T07:10:39.910"/>
    <p1510:client id="{7E4BC5EB-C21D-01C1-60F8-DB6CD10AECA8}" v="11" dt="2022-10-13T05:49:57.443"/>
    <p1510:client id="{8158E72E-C4FB-FD5A-8B36-C0005C156EBC}" v="53" dt="2022-09-28T22:05:53.563"/>
    <p1510:client id="{970A58F9-D47D-0AFF-CC6E-5F1191421A97}" v="78" dt="2022-09-28T07:37:32.740"/>
    <p1510:client id="{B3EF5FC7-09BD-0A05-0FC6-12BA92334610}" v="4" dt="2022-10-17T01:01:33.772"/>
    <p1510:client id="{CFEDD852-809C-0720-7CC2-79F8418AB768}" v="29" dt="2022-10-13T00:07:57.550"/>
    <p1510:client id="{EE4443A7-342F-6D25-C135-EB10210616A9}" v="5" dt="2022-09-28T08:29:27.026"/>
    <p1510:client id="{F3D0EE72-EE85-BAF2-9F5D-CC7FF8EB938C}" v="16" dt="2023-02-16T03:55:21.6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492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0C0A257-B081-4972-B0CF-1F39F8714D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948091-2DCD-4509-A944-5FC3CAA095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27F89-6F89-4D72-A243-A68B4122D611}" type="datetimeFigureOut">
              <a:rPr lang="en-AU" smtClean="0"/>
              <a:t>19/02/2023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56B26-2CBE-4E97-9F33-B336733FED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37CD2B-E28A-4D49-A0FA-D516F93D72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E5BEA-06EA-4996-A757-E0A11090F5C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8613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51D79-A941-472A-B86F-4C1D5FA7235B}" type="datetimeFigureOut">
              <a:rPr lang="en-AU" smtClean="0"/>
              <a:t>19/02/2023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29E61-899D-4DEC-B2DA-C928176A27C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6005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A6D05FB-9E00-4E05-8A11-8AC6AA5F17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5450" y="373063"/>
            <a:ext cx="6120000" cy="3960000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2835"/>
              </a:spcAft>
              <a:defRPr sz="6400" cap="all" baseline="0"/>
            </a:lvl1pPr>
            <a:lvl2pPr>
              <a:defRPr sz="18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ED46DD6-3FEF-4E8E-852D-6AB87C9AEE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400" y="0"/>
            <a:ext cx="173684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000" y="324000"/>
            <a:ext cx="5652000" cy="4176000"/>
          </a:xfrm>
        </p:spPr>
        <p:txBody>
          <a:bodyPr numCol="1" spcCol="180000">
            <a:noAutofit/>
          </a:bodyPr>
          <a:lstStyle>
            <a:lvl1pPr>
              <a:defRPr sz="1400">
                <a:solidFill>
                  <a:schemeClr val="accent1"/>
                </a:solidFill>
                <a:latin typeface="+mj-lt"/>
              </a:defRPr>
            </a:lvl1pPr>
            <a:lvl2pPr>
              <a:defRPr sz="1100"/>
            </a:lvl2pPr>
            <a:lvl3pPr marL="90000" indent="-90000">
              <a:defRPr sz="1100"/>
            </a:lvl3pPr>
            <a:lvl4pPr marL="180000" indent="-90000">
              <a:defRPr sz="1100"/>
            </a:lvl4pPr>
            <a:lvl5pPr marL="270000" indent="-90000">
              <a:defRPr sz="11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931932D-C811-4ADE-9CBC-C6F97F4734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4000" y="324000"/>
            <a:ext cx="2520000" cy="3006725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defRPr sz="36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0727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,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000" y="324000"/>
            <a:ext cx="5652000" cy="4140000"/>
          </a:xfrm>
        </p:spPr>
        <p:txBody>
          <a:bodyPr numCol="2" spcCol="180000">
            <a:noAutofit/>
          </a:bodyPr>
          <a:lstStyle>
            <a:lvl1pPr>
              <a:defRPr sz="800">
                <a:solidFill>
                  <a:schemeClr val="accent1"/>
                </a:solidFill>
                <a:latin typeface="+mj-lt"/>
              </a:defRPr>
            </a:lvl1pPr>
            <a:lvl2pPr>
              <a:defRPr sz="800"/>
            </a:lvl2pPr>
            <a:lvl3pPr marL="90000" indent="-90000">
              <a:defRPr sz="800"/>
            </a:lvl3pPr>
            <a:lvl4pPr marL="180000" indent="-90000">
              <a:defRPr sz="800"/>
            </a:lvl4pPr>
            <a:lvl5pPr marL="270000" indent="-90000"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87F0A-3EF9-46A9-A8FF-9715CF0929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50" y="324000"/>
            <a:ext cx="2520000" cy="4140000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accent1"/>
                </a:solidFill>
              </a:defRPr>
            </a:lvl1pPr>
            <a:lvl2pPr>
              <a:spcAft>
                <a:spcPts val="1200"/>
              </a:spcAft>
              <a:defRPr sz="1800">
                <a:solidFill>
                  <a:schemeClr val="tx1"/>
                </a:solidFill>
              </a:defRPr>
            </a:lvl2pPr>
            <a:lvl3pPr>
              <a:buNone/>
              <a:defRPr/>
            </a:lvl3pPr>
            <a:lvl4pPr marL="179388" indent="-179388">
              <a:buFont typeface="Arial" panose="020B0604020202020204" pitchFamily="34" charset="0"/>
              <a:buChar char="•"/>
              <a:defRPr/>
            </a:lvl4pPr>
            <a:lvl5pPr marL="357188" indent="-179388">
              <a:buFont typeface="Times New Roman" panose="02020603050405020304" pitchFamily="18" charset="0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4000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maller left,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000" y="324000"/>
            <a:ext cx="5652000" cy="4140000"/>
          </a:xfrm>
        </p:spPr>
        <p:txBody>
          <a:bodyPr numCol="2" spcCol="180000">
            <a:noAutofit/>
          </a:bodyPr>
          <a:lstStyle>
            <a:lvl1pPr>
              <a:defRPr sz="800">
                <a:solidFill>
                  <a:schemeClr val="accent1"/>
                </a:solidFill>
                <a:latin typeface="+mj-lt"/>
              </a:defRPr>
            </a:lvl1pPr>
            <a:lvl2pPr>
              <a:defRPr sz="800"/>
            </a:lvl2pPr>
            <a:lvl3pPr marL="90000" indent="-90000">
              <a:defRPr sz="800"/>
            </a:lvl3pPr>
            <a:lvl4pPr marL="180000" indent="-90000">
              <a:defRPr sz="800"/>
            </a:lvl4pPr>
            <a:lvl5pPr marL="270000" indent="-90000"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87F0A-3EF9-46A9-A8FF-9715CF0929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50" y="324000"/>
            <a:ext cx="2520000" cy="4140000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tx1"/>
                </a:solidFill>
              </a:defRPr>
            </a:lvl1pPr>
            <a:lvl2pPr>
              <a:spcAft>
                <a:spcPts val="1200"/>
              </a:spcAft>
              <a:defRPr sz="1800">
                <a:solidFill>
                  <a:schemeClr val="accent1"/>
                </a:solidFill>
              </a:defRPr>
            </a:lvl2pPr>
            <a:lvl3pPr>
              <a:buNone/>
              <a:defRPr sz="800"/>
            </a:lvl3pPr>
            <a:lvl4pPr marL="179388" indent="-179388">
              <a:buFont typeface="Arial" panose="020B0604020202020204" pitchFamily="34" charset="0"/>
              <a:buChar char="•"/>
              <a:defRPr sz="800"/>
            </a:lvl4pPr>
            <a:lvl5pPr marL="357188" indent="-179388">
              <a:buFont typeface="Times New Roman" panose="02020603050405020304" pitchFamily="18" charset="0"/>
              <a:buChar char="–"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9705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4117324-6B4D-4511-9A09-354F37701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50" y="324000"/>
            <a:ext cx="8459788" cy="1512887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accent1"/>
                </a:solidFill>
              </a:defRPr>
            </a:lvl1pPr>
            <a:lvl2pPr>
              <a:defRPr sz="1800"/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704076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,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1800000"/>
            <a:ext cx="3600000" cy="2700000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23145E-4A65-4D12-BF17-1E376D23E4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50" y="324000"/>
            <a:ext cx="3600000" cy="1512887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accent1"/>
                </a:solidFill>
              </a:defRPr>
            </a:lvl1pPr>
            <a:lvl2pPr>
              <a:defRPr sz="1800"/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17CBD4-5DAE-4848-BC50-36416D91C4AD}"/>
              </a:ext>
            </a:extLst>
          </p:cNvPr>
          <p:cNvCxnSpPr/>
          <p:nvPr userDrawn="1"/>
        </p:nvCxnSpPr>
        <p:spPr>
          <a:xfrm>
            <a:off x="4572000" y="324000"/>
            <a:ext cx="0" cy="4104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2B441EC-09C6-4B4A-9603-C02952057BC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56000" y="323850"/>
            <a:ext cx="3528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C4D845E-CFE4-4388-98CF-2B7CD087A9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12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2309347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150" y="1080000"/>
            <a:ext cx="3600000" cy="3347538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23145E-4A65-4D12-BF17-1E376D23E4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20000" y="324000"/>
            <a:ext cx="3600000" cy="1512887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17CBD4-5DAE-4848-BC50-36416D91C4AD}"/>
              </a:ext>
            </a:extLst>
          </p:cNvPr>
          <p:cNvCxnSpPr/>
          <p:nvPr userDrawn="1"/>
        </p:nvCxnSpPr>
        <p:spPr>
          <a:xfrm>
            <a:off x="4572000" y="324000"/>
            <a:ext cx="0" cy="4104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2B441EC-09C6-4B4A-9603-C02952057BC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4000" y="323850"/>
            <a:ext cx="3528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C4D845E-CFE4-4388-98CF-2B7CD087A9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60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300226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, large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2B441EC-09C6-4B4A-9603-C02952057BC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32000" y="323850"/>
            <a:ext cx="5652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C4D845E-CFE4-4388-98CF-2B7CD087A9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52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6B4478A-1BDA-4472-A289-4B0C4E795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50" y="324000"/>
            <a:ext cx="2160000" cy="4140000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tx1"/>
                </a:solidFill>
              </a:defRPr>
            </a:lvl1pPr>
            <a:lvl2pPr>
              <a:spcAft>
                <a:spcPts val="1200"/>
              </a:spcAft>
              <a:defRPr sz="1800">
                <a:solidFill>
                  <a:schemeClr val="accent1"/>
                </a:solidFill>
              </a:defRPr>
            </a:lvl2pPr>
            <a:lvl3pPr>
              <a:buNone/>
              <a:defRPr sz="800"/>
            </a:lvl3pPr>
            <a:lvl4pPr marL="179388" indent="-179388">
              <a:buFont typeface="Arial" panose="020B0604020202020204" pitchFamily="34" charset="0"/>
              <a:buChar char="•"/>
              <a:defRPr sz="800"/>
            </a:lvl4pPr>
            <a:lvl5pPr marL="357188" indent="-179388">
              <a:buFont typeface="Times New Roman" panose="02020603050405020304" pitchFamily="18" charset="0"/>
              <a:buChar char="–"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8945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17E45197-8F27-48C7-B54F-6D8F7E2954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3307DB3-CBE2-4A55-BE8E-C26CBADA0D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3850" y="324000"/>
            <a:ext cx="8460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F005714D-B845-45B5-AB70-7040C72172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3011687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17E45197-8F27-48C7-B54F-6D8F7E2954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3307DB3-CBE2-4A55-BE8E-C26CBADA0D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3850" y="324000"/>
            <a:ext cx="4104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5CD301A0-52A4-469E-ACAD-84A14A2181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6B417A0-A601-4DF8-833D-2F1065E5A8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80000" y="324000"/>
            <a:ext cx="4104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8112A07-2578-4C64-9E60-0E0913ABA16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36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2248986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aggered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17E45197-8F27-48C7-B54F-6D8F7E2954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3307DB3-CBE2-4A55-BE8E-C26CBADA0D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3850" y="324000"/>
            <a:ext cx="3528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5CD301A0-52A4-469E-ACAD-84A14A2181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6B417A0-A601-4DF8-833D-2F1065E5A8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00" y="324000"/>
            <a:ext cx="3528000" cy="23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8112A07-2578-4C64-9E60-0E0913ABA16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28000" y="324000"/>
            <a:ext cx="108000" cy="2304000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55C4169D-51A2-418E-95CB-AE67319994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660000" y="2916000"/>
            <a:ext cx="2124000" cy="1476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651BCC0A-46D4-42B0-987C-A33E38A571C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23767" y="2916000"/>
            <a:ext cx="108000" cy="1476000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79250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A6D05FB-9E00-4E05-8A11-8AC6AA5F17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5999" y="373063"/>
            <a:ext cx="7523999" cy="3274027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2835"/>
              </a:spcAft>
              <a:defRPr sz="6400" cap="all" baseline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6A049C-4F69-43AF-8C8B-0B56DA46CD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71999" y="2196000"/>
            <a:ext cx="4248000" cy="2592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C2CD92-94A0-4183-91AF-1A31B8F162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36" y="0"/>
            <a:ext cx="173684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4610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23145E-4A65-4D12-BF17-1E376D23E4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2000" y="323999"/>
            <a:ext cx="3312000" cy="1980000"/>
          </a:xfrm>
        </p:spPr>
        <p:txBody>
          <a:bodyPr/>
          <a:lstStyle>
            <a:lvl1pPr>
              <a:lnSpc>
                <a:spcPct val="80000"/>
              </a:lnSpc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accent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2B441EC-09C6-4B4A-9603-C02952057BC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4000" y="323850"/>
            <a:ext cx="4104000" cy="4104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C4D845E-CFE4-4388-98CF-2B7CD087A9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000" y="630621"/>
            <a:ext cx="108000" cy="3796917"/>
          </a:xfrm>
        </p:spPr>
        <p:txBody>
          <a:bodyPr vert="vert270" anchor="t"/>
          <a:lstStyle>
            <a:lvl1pPr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Image credit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18C956-62EE-4375-80BD-F88AA733C3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72000" y="3024000"/>
            <a:ext cx="3311525" cy="1511214"/>
          </a:xfrm>
        </p:spPr>
        <p:txBody>
          <a:bodyPr/>
          <a:lstStyle>
            <a:lvl1pPr>
              <a:spcAft>
                <a:spcPts val="0"/>
              </a:spcAft>
              <a:defRPr sz="900">
                <a:solidFill>
                  <a:schemeClr val="tx1"/>
                </a:solidFill>
              </a:defRPr>
            </a:lvl1pPr>
            <a:lvl2pPr>
              <a:spcAft>
                <a:spcPts val="0"/>
              </a:spcAft>
              <a:defRPr sz="90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004508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ld 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23145E-4A65-4D12-BF17-1E376D23E4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64000" y="323999"/>
            <a:ext cx="4770000" cy="2880000"/>
          </a:xfrm>
        </p:spPr>
        <p:txBody>
          <a:bodyPr/>
          <a:lstStyle>
            <a:lvl1pPr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accent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18C956-62EE-4375-80BD-F88AA733C3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664000" y="3024000"/>
            <a:ext cx="3311525" cy="1511214"/>
          </a:xfrm>
        </p:spPr>
        <p:txBody>
          <a:bodyPr/>
          <a:lstStyle>
            <a:lvl1pPr>
              <a:spcAft>
                <a:spcPts val="0"/>
              </a:spcAft>
              <a:defRPr sz="900">
                <a:solidFill>
                  <a:schemeClr val="tx1"/>
                </a:solidFill>
              </a:defRPr>
            </a:lvl1pPr>
            <a:lvl2pPr>
              <a:spcAft>
                <a:spcPts val="0"/>
              </a:spcAft>
              <a:defRPr sz="90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CCBDA75-3AB1-4C8B-B29D-537B8B1FAC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0800"/>
            <a:ext cx="9144000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01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quo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23145E-4A65-4D12-BF17-1E376D23E4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000" y="323999"/>
            <a:ext cx="4770000" cy="2880000"/>
          </a:xfrm>
        </p:spPr>
        <p:txBody>
          <a:bodyPr/>
          <a:lstStyle>
            <a:lvl1pPr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accent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18C956-62EE-4375-80BD-F88AA733C3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0000" y="3024000"/>
            <a:ext cx="3311525" cy="1511214"/>
          </a:xfrm>
        </p:spPr>
        <p:txBody>
          <a:bodyPr/>
          <a:lstStyle>
            <a:lvl1pPr>
              <a:spcAft>
                <a:spcPts val="0"/>
              </a:spcAft>
              <a:defRPr sz="900">
                <a:solidFill>
                  <a:schemeClr val="tx1"/>
                </a:solidFill>
              </a:defRPr>
            </a:lvl1pPr>
            <a:lvl2pPr>
              <a:spcAft>
                <a:spcPts val="0"/>
              </a:spcAft>
              <a:defRPr sz="90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2373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260000"/>
            <a:ext cx="3960000" cy="3240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4000" y="1260000"/>
            <a:ext cx="3960000" cy="3240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Date Placeholder 10">
            <a:extLst>
              <a:ext uri="{FF2B5EF4-FFF2-40B4-BE49-F238E27FC236}">
                <a16:creationId xmlns:a16="http://schemas.microsoft.com/office/drawing/2014/main" id="{CA85DCDF-C5A3-43A1-9E40-308CB7A5F96D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0CF810F9-EC51-4622-9468-3349A7AFA4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3850" y="324001"/>
            <a:ext cx="8459788" cy="936000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accent1"/>
                </a:solidFill>
              </a:defRPr>
            </a:lvl1pPr>
            <a:lvl2pPr>
              <a:defRPr sz="1800"/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3793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260872"/>
            <a:ext cx="3960000" cy="540000"/>
          </a:xfrm>
        </p:spPr>
        <p:txBody>
          <a:bodyPr anchor="ctr">
            <a:normAutofit/>
          </a:bodyPr>
          <a:lstStyle>
            <a:lvl1pPr marL="0" indent="0">
              <a:buNone/>
              <a:defRPr sz="14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1800000"/>
            <a:ext cx="3960000" cy="27000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260872"/>
            <a:ext cx="3960000" cy="540000"/>
          </a:xfrm>
        </p:spPr>
        <p:txBody>
          <a:bodyPr anchor="ctr">
            <a:normAutofit/>
          </a:bodyPr>
          <a:lstStyle>
            <a:lvl1pPr marL="0" indent="0">
              <a:buNone/>
              <a:defRPr sz="14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1800000"/>
            <a:ext cx="3960000" cy="27000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314F034C-2451-4BE6-BB2F-13B71E82B30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FFA563F-7AE3-402E-9587-9C3CED7B3A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3850" y="324001"/>
            <a:ext cx="8459788" cy="936872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accent1"/>
                </a:solidFill>
              </a:defRPr>
            </a:lvl1pPr>
            <a:lvl2pPr>
              <a:defRPr sz="1800"/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65956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Date Placeholder 10">
            <a:extLst>
              <a:ext uri="{FF2B5EF4-FFF2-40B4-BE49-F238E27FC236}">
                <a16:creationId xmlns:a16="http://schemas.microsoft.com/office/drawing/2014/main" id="{8CE9A8DC-B386-48E5-A2B7-FF03052B9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515565A-8448-45B8-888E-3D8DE57354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50" y="324000"/>
            <a:ext cx="8459788" cy="1512887"/>
          </a:xfrm>
        </p:spPr>
        <p:txBody>
          <a:bodyPr/>
          <a:lstStyle>
            <a:lvl1pPr>
              <a:lnSpc>
                <a:spcPct val="80000"/>
              </a:lnSpc>
              <a:defRPr sz="3600">
                <a:solidFill>
                  <a:schemeClr val="accent1"/>
                </a:solidFill>
              </a:defRPr>
            </a:lvl1pPr>
            <a:lvl2pPr>
              <a:defRPr sz="1800"/>
            </a:lvl2pPr>
            <a:lvl3pPr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66851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17E45197-8F27-48C7-B54F-6D8F7E2954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</p:spTree>
    <p:extLst>
      <p:ext uri="{BB962C8B-B14F-4D97-AF65-F5344CB8AC3E}">
        <p14:creationId xmlns:p14="http://schemas.microsoft.com/office/powerpoint/2010/main" val="30397023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A6D05FB-9E00-4E05-8A11-8AC6AA5F17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31999" y="373063"/>
            <a:ext cx="5612607" cy="1702730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2835"/>
              </a:spcAft>
              <a:defRPr sz="6400" cap="all" baseline="0">
                <a:solidFill>
                  <a:schemeClr val="tx1"/>
                </a:solidFill>
              </a:defRPr>
            </a:lvl1pPr>
            <a:lvl2pPr>
              <a:lnSpc>
                <a:spcPct val="80000"/>
              </a:lnSpc>
              <a:defRPr sz="1800">
                <a:solidFill>
                  <a:schemeClr val="tx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7B2C6D-31F3-4B5D-8AEA-D378B3F6B1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32138" y="1260000"/>
            <a:ext cx="5611812" cy="2921000"/>
          </a:xfrm>
        </p:spPr>
        <p:txBody>
          <a:bodyPr/>
          <a:lstStyle>
            <a:lvl1pPr>
              <a:spcAft>
                <a:spcPts val="2835"/>
              </a:spcAft>
              <a:defRPr sz="1800"/>
            </a:lvl1pPr>
            <a:lvl2pPr>
              <a:spcAft>
                <a:spcPts val="0"/>
              </a:spcAft>
              <a:defRPr sz="1200">
                <a:latin typeface="+mj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EE533D-B90B-4984-80AF-6A213C6C34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36" y="0"/>
            <a:ext cx="173684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8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000" y="324000"/>
            <a:ext cx="6300000" cy="2139553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400" cap="all" baseline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5014A4F5-33BC-4C41-B1AC-8B957B763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2DF42F-AFE2-4EF3-B14F-54A469AB5E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4000" y="324000"/>
            <a:ext cx="1830621" cy="1808163"/>
          </a:xfrm>
        </p:spPr>
        <p:txBody>
          <a:bodyPr/>
          <a:lstStyle>
            <a:lvl1pPr>
              <a:lnSpc>
                <a:spcPct val="80000"/>
              </a:lnSpc>
              <a:spcAft>
                <a:spcPts val="0"/>
              </a:spcAft>
              <a:defRPr sz="6400">
                <a:solidFill>
                  <a:schemeClr val="accent1"/>
                </a:solidFill>
              </a:defRPr>
            </a:lvl1pPr>
            <a:lvl2pPr>
              <a:defRPr sz="6400">
                <a:solidFill>
                  <a:schemeClr val="accent1"/>
                </a:solidFill>
              </a:defRPr>
            </a:lvl2pPr>
            <a:lvl3pPr>
              <a:defRPr sz="6400">
                <a:solidFill>
                  <a:schemeClr val="accent1"/>
                </a:solidFill>
              </a:defRPr>
            </a:lvl3pPr>
            <a:lvl4pPr>
              <a:defRPr sz="6400">
                <a:solidFill>
                  <a:schemeClr val="accent1"/>
                </a:solidFill>
              </a:defRPr>
            </a:lvl4pPr>
            <a:lvl5pPr>
              <a:defRPr sz="6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#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81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000" y="324000"/>
            <a:ext cx="6300000" cy="2139553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400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5014A4F5-33BC-4C41-B1AC-8B957B763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2DF42F-AFE2-4EF3-B14F-54A469AB5E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4000" y="324000"/>
            <a:ext cx="1830621" cy="1808163"/>
          </a:xfrm>
        </p:spPr>
        <p:txBody>
          <a:bodyPr/>
          <a:lstStyle>
            <a:lvl1pPr>
              <a:lnSpc>
                <a:spcPct val="80000"/>
              </a:lnSpc>
              <a:spcAft>
                <a:spcPts val="0"/>
              </a:spcAft>
              <a:defRPr sz="6400">
                <a:solidFill>
                  <a:schemeClr val="tx1"/>
                </a:solidFill>
              </a:defRPr>
            </a:lvl1pPr>
            <a:lvl2pPr>
              <a:defRPr sz="6400">
                <a:solidFill>
                  <a:schemeClr val="accent1"/>
                </a:solidFill>
              </a:defRPr>
            </a:lvl2pPr>
            <a:lvl3pPr>
              <a:defRPr sz="6400">
                <a:solidFill>
                  <a:schemeClr val="accent1"/>
                </a:solidFill>
              </a:defRPr>
            </a:lvl3pPr>
            <a:lvl4pPr>
              <a:defRPr sz="6400">
                <a:solidFill>
                  <a:schemeClr val="accent1"/>
                </a:solidFill>
              </a:defRPr>
            </a:lvl4pPr>
            <a:lvl5pPr>
              <a:defRPr sz="6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#</a:t>
            </a:r>
            <a:endParaRPr lang="en-AU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5412E3-4376-4E7F-8689-900603DB69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0800"/>
            <a:ext cx="9144000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520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Image_DarkIm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000" y="324000"/>
            <a:ext cx="6300000" cy="2139553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400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5014A4F5-33BC-4C41-B1AC-8B957B763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2DF42F-AFE2-4EF3-B14F-54A469AB5E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4000" y="324000"/>
            <a:ext cx="1830621" cy="1808163"/>
          </a:xfrm>
        </p:spPr>
        <p:txBody>
          <a:bodyPr/>
          <a:lstStyle>
            <a:lvl1pPr>
              <a:lnSpc>
                <a:spcPct val="80000"/>
              </a:lnSpc>
              <a:spcAft>
                <a:spcPts val="0"/>
              </a:spcAft>
              <a:defRPr sz="6400">
                <a:solidFill>
                  <a:schemeClr val="tx1"/>
                </a:solidFill>
              </a:defRPr>
            </a:lvl1pPr>
            <a:lvl2pPr>
              <a:defRPr sz="6400">
                <a:solidFill>
                  <a:schemeClr val="accent1"/>
                </a:solidFill>
              </a:defRPr>
            </a:lvl2pPr>
            <a:lvl3pPr>
              <a:defRPr sz="6400">
                <a:solidFill>
                  <a:schemeClr val="accent1"/>
                </a:solidFill>
              </a:defRPr>
            </a:lvl3pPr>
            <a:lvl4pPr>
              <a:defRPr sz="6400">
                <a:solidFill>
                  <a:schemeClr val="accent1"/>
                </a:solidFill>
              </a:defRPr>
            </a:lvl4pPr>
            <a:lvl5pPr>
              <a:defRPr sz="6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#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8922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Image_Light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000" y="324000"/>
            <a:ext cx="6300000" cy="2139553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400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5014A4F5-33BC-4C41-B1AC-8B957B763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2DF42F-AFE2-4EF3-B14F-54A469AB5E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4000" y="324000"/>
            <a:ext cx="1830621" cy="1808163"/>
          </a:xfrm>
        </p:spPr>
        <p:txBody>
          <a:bodyPr/>
          <a:lstStyle>
            <a:lvl1pPr>
              <a:lnSpc>
                <a:spcPct val="80000"/>
              </a:lnSpc>
              <a:spcAft>
                <a:spcPts val="0"/>
              </a:spcAft>
              <a:defRPr sz="6400">
                <a:solidFill>
                  <a:schemeClr val="tx1"/>
                </a:solidFill>
              </a:defRPr>
            </a:lvl1pPr>
            <a:lvl2pPr>
              <a:defRPr sz="6400">
                <a:solidFill>
                  <a:schemeClr val="accent1"/>
                </a:solidFill>
              </a:defRPr>
            </a:lvl2pPr>
            <a:lvl3pPr>
              <a:defRPr sz="6400">
                <a:solidFill>
                  <a:schemeClr val="accent1"/>
                </a:solidFill>
              </a:defRPr>
            </a:lvl3pPr>
            <a:lvl4pPr>
              <a:defRPr sz="6400">
                <a:solidFill>
                  <a:schemeClr val="accent1"/>
                </a:solidFill>
              </a:defRPr>
            </a:lvl4pPr>
            <a:lvl5pPr>
              <a:defRPr sz="6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#</a:t>
            </a:r>
            <a:endParaRPr lang="en-AU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4363311-D81E-4290-8966-289EB731C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0800"/>
            <a:ext cx="9144000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99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324000"/>
            <a:ext cx="2880000" cy="3144414"/>
          </a:xfrm>
        </p:spPr>
        <p:txBody>
          <a:bodyPr/>
          <a:lstStyle>
            <a:lvl1pPr>
              <a:defRPr sz="4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000" y="324000"/>
            <a:ext cx="4932000" cy="4140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</p:spTree>
    <p:extLst>
      <p:ext uri="{BB962C8B-B14F-4D97-AF65-F5344CB8AC3E}">
        <p14:creationId xmlns:p14="http://schemas.microsoft.com/office/powerpoint/2010/main" val="100481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324000"/>
            <a:ext cx="2520000" cy="3144414"/>
          </a:xfrm>
        </p:spPr>
        <p:txBody>
          <a:bodyPr/>
          <a:lstStyle>
            <a:lvl1pPr>
              <a:defRPr sz="4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000" y="324000"/>
            <a:ext cx="5652000" cy="4140000"/>
          </a:xfrm>
        </p:spPr>
        <p:txBody>
          <a:bodyPr numCol="2" spcCol="180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</p:spTree>
    <p:extLst>
      <p:ext uri="{BB962C8B-B14F-4D97-AF65-F5344CB8AC3E}">
        <p14:creationId xmlns:p14="http://schemas.microsoft.com/office/powerpoint/2010/main" val="4358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000" y="324000"/>
            <a:ext cx="5652000" cy="4176000"/>
          </a:xfrm>
        </p:spPr>
        <p:txBody>
          <a:bodyPr numCol="2" spcCol="180000">
            <a:noAutofit/>
          </a:bodyPr>
          <a:lstStyle>
            <a:lvl1pPr>
              <a:defRPr sz="1000">
                <a:solidFill>
                  <a:schemeClr val="accent1"/>
                </a:solidFill>
                <a:latin typeface="+mj-lt"/>
              </a:defRPr>
            </a:lvl1pPr>
            <a:lvl2pPr>
              <a:defRPr sz="800"/>
            </a:lvl2pPr>
            <a:lvl3pPr marL="90000" indent="-90000">
              <a:defRPr sz="800"/>
            </a:lvl3pPr>
            <a:lvl4pPr marL="180000" indent="-90000">
              <a:defRPr sz="800"/>
            </a:lvl4pPr>
            <a:lvl5pPr marL="270000" indent="-90000"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Date Placeholder 10">
            <a:extLst>
              <a:ext uri="{FF2B5EF4-FFF2-40B4-BE49-F238E27FC236}">
                <a16:creationId xmlns:a16="http://schemas.microsoft.com/office/drawing/2014/main" id="{72E4F78E-88AE-49DC-94D5-AD2C60619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AU"/>
              <a:t>27 Sept 2022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931932D-C811-4ADE-9CBC-C6F97F4734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4000" y="324000"/>
            <a:ext cx="2520000" cy="3006725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defRPr sz="3600"/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868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4000" y="324000"/>
            <a:ext cx="8460000" cy="75723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800000"/>
            <a:ext cx="8460000" cy="270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0000" y="4914000"/>
            <a:ext cx="5400000" cy="108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6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4000" y="4914000"/>
            <a:ext cx="360000" cy="108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6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EA9F80-8DAB-4E35-8304-FAC3410EE5CB}"/>
              </a:ext>
            </a:extLst>
          </p:cNvPr>
          <p:cNvSpPr txBox="1"/>
          <p:nvPr userDrawn="1"/>
        </p:nvSpPr>
        <p:spPr>
          <a:xfrm>
            <a:off x="-1967198" y="10969"/>
            <a:ext cx="1908720" cy="37856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22764" indent="-122764" algn="l">
              <a:buFont typeface="+mj-lt"/>
              <a:buNone/>
            </a:pPr>
            <a:r>
              <a:rPr lang="en-US" sz="600" b="1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A SLIDE STYLE FROM 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tab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Slide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layout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layout goes awry, select Reset</a:t>
            </a: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r>
              <a:rPr lang="en-US" sz="600" b="1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TEXT</a:t>
            </a:r>
          </a:p>
          <a:p>
            <a:pPr marL="0" indent="0" algn="l">
              <a:buFont typeface="+mj-lt"/>
              <a:buNone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 are 5 levels of formatted text available.</a:t>
            </a:r>
          </a:p>
          <a:p>
            <a:pPr marL="0" indent="0" algn="l">
              <a:buFont typeface="+mj-lt"/>
              <a:buNone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move between text  levels using the increase/decrease button on the menu above.</a:t>
            </a:r>
          </a:p>
          <a:p>
            <a:pPr marL="122764" indent="-122764" algn="l">
              <a:buFont typeface="+mj-lt"/>
              <a:buNone/>
            </a:pP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r>
              <a:rPr lang="en-US" sz="600" b="1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SLIDE BACKGROUND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Menu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 Background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Picture or Texture Fill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image </a:t>
            </a:r>
          </a:p>
          <a:p>
            <a:pPr marL="122764" indent="-122764" algn="l">
              <a:buFont typeface="+mj-lt"/>
              <a:buNone/>
            </a:pP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r>
              <a:rPr lang="en-US" sz="600" b="1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REPLACE IMAGE IN SHAPE OR ON PAGE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click on image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Picture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your image</a:t>
            </a:r>
          </a:p>
          <a:p>
            <a:pPr marL="0" indent="0" algn="l">
              <a:buFont typeface="+mj-lt"/>
              <a:buNone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icon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the new image</a:t>
            </a:r>
          </a:p>
          <a:p>
            <a:pPr marL="122764" indent="-122764" algn="l">
              <a:buFont typeface="+mj-lt"/>
              <a:buNone/>
            </a:pP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r>
              <a:rPr lang="en-US" sz="600" b="1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REPOSITION IMAGE WITHIN SHAPE 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image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 menu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Crop button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fit the whole image inside select FIT</a:t>
            </a:r>
          </a:p>
          <a:p>
            <a:pPr marL="179388" indent="-179388" algn="l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use only a portion select FILL then crop, move or resize image to show properly within shape.</a:t>
            </a:r>
          </a:p>
          <a:p>
            <a:pPr marL="122764" indent="-122764" algn="l">
              <a:buFont typeface="+mj-lt"/>
              <a:buNone/>
            </a:pPr>
            <a:endParaRPr lang="en-US" sz="600" b="1" kern="1200" baseline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22764" indent="-122764" algn="l">
              <a:buFont typeface="+mj-lt"/>
              <a:buNone/>
            </a:pPr>
            <a:r>
              <a:rPr lang="en-US" sz="600" b="1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ADD/CHANGE FOOTER</a:t>
            </a:r>
          </a:p>
          <a:p>
            <a:pPr marL="179388" lvl="0" indent="-179388" algn="l" defTabSz="914400" rtl="0" eaLnBrk="1" latinLnBrk="0" hangingPunct="1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Menu</a:t>
            </a:r>
          </a:p>
          <a:p>
            <a:pPr marL="179388" lvl="0" indent="-179388" algn="l" defTabSz="914400" rtl="0" eaLnBrk="1" latinLnBrk="0" hangingPunct="1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Header &amp; Footer</a:t>
            </a:r>
          </a:p>
          <a:p>
            <a:pPr marL="179388" lvl="0" indent="-179388" algn="l" defTabSz="914400" rtl="0" eaLnBrk="1" latinLnBrk="0" hangingPunct="1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 to activate/Untick to remove</a:t>
            </a:r>
          </a:p>
          <a:p>
            <a:pPr marL="179388" lvl="0" indent="-179388" algn="l" defTabSz="914400" rtl="0" eaLnBrk="1" latinLnBrk="0" hangingPunct="1">
              <a:buFont typeface="+mj-lt"/>
              <a:buAutoNum type="arabicPeriod"/>
            </a:pPr>
            <a:r>
              <a:rPr lang="en-US" sz="600" b="0" kern="1200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text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32F70BC5-DBE8-42FB-9A35-2E8AC821B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AU"/>
              <a:t>27 Sept 2022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4DEE85A-4266-4E69-A969-DFA7B1E14139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7198" y="947672"/>
            <a:ext cx="474729" cy="1617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97071D7-58A8-4D10-B668-7A37D63450FB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0800"/>
            <a:ext cx="9144000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31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3" r:id="rId3"/>
    <p:sldLayoutId id="2147483669" r:id="rId4"/>
    <p:sldLayoutId id="2147483670" r:id="rId5"/>
    <p:sldLayoutId id="2147483687" r:id="rId6"/>
    <p:sldLayoutId id="2147483671" r:id="rId7"/>
    <p:sldLayoutId id="2147483672" r:id="rId8"/>
    <p:sldLayoutId id="2147483673" r:id="rId9"/>
    <p:sldLayoutId id="2147483674" r:id="rId10"/>
    <p:sldLayoutId id="2147483677" r:id="rId11"/>
    <p:sldLayoutId id="2147483678" r:id="rId12"/>
    <p:sldLayoutId id="2147483662" r:id="rId13"/>
    <p:sldLayoutId id="2147483676" r:id="rId14"/>
    <p:sldLayoutId id="2147483675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64" r:id="rId23"/>
    <p:sldLayoutId id="2147483665" r:id="rId24"/>
    <p:sldLayoutId id="2147483666" r:id="rId25"/>
    <p:sldLayoutId id="2147483667" r:id="rId26"/>
    <p:sldLayoutId id="2147483686" r:id="rId27"/>
  </p:sldLayoutIdLst>
  <p:hf hdr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Times New Roman" panose="02020603050405020304" pitchFamily="18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Sofia Pro Light" panose="020B0000000000000000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u.edu.au/covid-19-advice" TargetMode="Externa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s.anu.edu.au/learning-teaching/academic-integrity/academic-integrity-best-practice-principles-for-learners" TargetMode="External"/><Relationship Id="rId7" Type="http://schemas.openxmlformats.org/officeDocument/2006/relationships/image" Target="../media/image6.svg"/><Relationship Id="rId2" Type="http://schemas.openxmlformats.org/officeDocument/2006/relationships/hyperlink" Target="https://services.anu.edu.au/learning-teaching/academic-integrity/academic-integrity-rule-2021-for-learners" TargetMode="Externa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png"/><Relationship Id="rId5" Type="http://schemas.openxmlformats.org/officeDocument/2006/relationships/hyperlink" Target="https://www.anu.edu.au/students/health-safety-wellbeing" TargetMode="External"/><Relationship Id="rId4" Type="http://schemas.openxmlformats.org/officeDocument/2006/relationships/hyperlink" Target="https://www.anu.edu.au/students/academic-skills/academic-integri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20FEE3A-1334-B1D5-E422-EA2A61D3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ANU COMMUNICATIONS AND ENGAGEMENT   |   CONFIDENTIAL</a:t>
            </a:r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2C16B9-08A3-3792-44D3-936C5859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3441-6B87-22A1-4681-0B830A9E8AF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AU"/>
              <a:t>27 Sept 2022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4E1F52B-8D87-39A5-D2BE-D46252C6DFF3}"/>
              </a:ext>
            </a:extLst>
          </p:cNvPr>
          <p:cNvSpPr txBox="1">
            <a:spLocks/>
          </p:cNvSpPr>
          <p:nvPr/>
        </p:nvSpPr>
        <p:spPr>
          <a:xfrm>
            <a:off x="3190616" y="280038"/>
            <a:ext cx="5652000" cy="4176000"/>
          </a:xfrm>
          <a:prstGeom prst="rect">
            <a:avLst/>
          </a:prstGeom>
        </p:spPr>
        <p:txBody>
          <a:bodyPr vert="horz" lIns="0" tIns="0" rIns="0" bIns="0" numCol="1" spcCol="180000" rtlCol="0" anchor="t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Times New Roman" panose="02020603050405020304" pitchFamily="18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Sofia Pro Light" panose="020B0000000000000000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800" dirty="0"/>
              <a:t>Remember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We are a mask-friendly campus. If you feel more comfortable wearing a mask, please do so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Do not come to class if you feel unwell 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Get tested if you have symptoms. 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You need to </a:t>
            </a:r>
            <a:r>
              <a:rPr lang="en-AU" u="sng" dirty="0">
                <a:solidFill>
                  <a:schemeClr val="bg1"/>
                </a:solidFill>
              </a:rPr>
              <a:t>notify ANU if you test positive</a:t>
            </a:r>
            <a:r>
              <a:rPr lang="en-AU" dirty="0">
                <a:solidFill>
                  <a:schemeClr val="bg1"/>
                </a:solidFill>
              </a:rPr>
              <a:t> – use the form on the ANU COVID webpage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Get vaccinated and boosted when eligible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ANU classroom ventilation exceeds mandated requirements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Contact your course convenor if you are unable to come to class on campus because you are unwell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Special consideration can be used if your studies are impacted by COVID illness </a:t>
            </a:r>
          </a:p>
          <a:p>
            <a:pPr marL="445770" indent="-266700">
              <a:buFont typeface="Arial" panose="020B0604020202020204" pitchFamily="34" charset="0"/>
              <a:buChar char="•"/>
            </a:pPr>
            <a:r>
              <a:rPr lang="en-AU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www.anu.edu.au/covid-19-advice</a:t>
            </a:r>
            <a:r>
              <a:rPr lang="en-AU" dirty="0">
                <a:solidFill>
                  <a:schemeClr val="tx1"/>
                </a:solidFill>
              </a:rPr>
              <a:t> </a:t>
            </a:r>
          </a:p>
          <a:p>
            <a:pPr marL="539750" lvl="4" indent="-179705"/>
            <a:endParaRPr lang="en-AU" dirty="0"/>
          </a:p>
          <a:p>
            <a:pPr marL="539750" lvl="4" indent="-179705"/>
            <a:endParaRPr lang="en-AU" dirty="0"/>
          </a:p>
          <a:p>
            <a:pPr marL="539750" lvl="4" indent="-179705"/>
            <a:endParaRPr lang="en-AU" dirty="0"/>
          </a:p>
        </p:txBody>
      </p:sp>
      <p:sp>
        <p:nvSpPr>
          <p:cNvPr id="16" name="Footer Placeholder 3">
            <a:extLst>
              <a:ext uri="{FF2B5EF4-FFF2-40B4-BE49-F238E27FC236}">
                <a16:creationId xmlns:a16="http://schemas.microsoft.com/office/drawing/2014/main" id="{5F876814-12D8-1A75-3A7D-EF9FE0398D1C}"/>
              </a:ext>
            </a:extLst>
          </p:cNvPr>
          <p:cNvSpPr txBox="1">
            <a:spLocks/>
          </p:cNvSpPr>
          <p:nvPr/>
        </p:nvSpPr>
        <p:spPr>
          <a:xfrm>
            <a:off x="844200" y="4914000"/>
            <a:ext cx="4320000" cy="108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ANU    |   COVID-safe class information</a:t>
            </a:r>
            <a:endParaRPr lang="en-AU">
              <a:solidFill>
                <a:schemeClr val="bg1"/>
              </a:solidFill>
            </a:endParaRP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A744C2F4-E68D-BD8A-6C0A-E86CFF069016}"/>
              </a:ext>
            </a:extLst>
          </p:cNvPr>
          <p:cNvSpPr txBox="1">
            <a:spLocks/>
          </p:cNvSpPr>
          <p:nvPr/>
        </p:nvSpPr>
        <p:spPr>
          <a:xfrm>
            <a:off x="322535" y="4905208"/>
            <a:ext cx="360000" cy="10800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1DC5-1685-4615-8240-15192985C6A2}" type="slidenum">
              <a:rPr lang="en-AU" smtClean="0">
                <a:solidFill>
                  <a:schemeClr val="bg1"/>
                </a:solidFill>
              </a:rPr>
              <a:pPr/>
              <a:t>1</a:t>
            </a:fld>
            <a:endParaRPr lang="en-AU">
              <a:solidFill>
                <a:schemeClr val="bg1"/>
              </a:solidFill>
            </a:endParaRP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BA890E1A-C3E2-572D-59EE-10BA0A5560D5}"/>
              </a:ext>
            </a:extLst>
          </p:cNvPr>
          <p:cNvSpPr txBox="1">
            <a:spLocks/>
          </p:cNvSpPr>
          <p:nvPr/>
        </p:nvSpPr>
        <p:spPr>
          <a:xfrm>
            <a:off x="236077" y="280040"/>
            <a:ext cx="2637230" cy="33336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Times New Roman" panose="02020603050405020304" pitchFamily="18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180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Sofia Pro Light" panose="020B0000000000000000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en-AU" sz="3600" dirty="0">
                <a:ea typeface="+mj-lt"/>
                <a:cs typeface="+mj-lt"/>
              </a:rPr>
              <a:t>On campus Semester 1</a:t>
            </a:r>
            <a:endParaRPr lang="en-US" sz="3600" dirty="0">
              <a:ea typeface="+mj-lt"/>
              <a:cs typeface="+mj-lt"/>
            </a:endParaRPr>
          </a:p>
          <a:p>
            <a:pPr lvl="1"/>
            <a:r>
              <a:rPr lang="en-AU" sz="1800" dirty="0">
                <a:solidFill>
                  <a:schemeClr val="bg1"/>
                </a:solidFill>
                <a:latin typeface="+mj-lt"/>
                <a:ea typeface="+mj-lt"/>
                <a:cs typeface="+mj-lt"/>
              </a:rPr>
              <a:t>COVID-safe classes</a:t>
            </a:r>
            <a:endParaRPr lang="en-US" sz="1800" dirty="0">
              <a:solidFill>
                <a:schemeClr val="bg1"/>
              </a:solidFill>
              <a:latin typeface="+mj-lt"/>
              <a:ea typeface="+mj-lt"/>
              <a:cs typeface="+mj-lt"/>
            </a:endParaRPr>
          </a:p>
          <a:p>
            <a:pPr lvl="1"/>
            <a:endParaRPr lang="en-AU" sz="1800">
              <a:solidFill>
                <a:schemeClr val="bg1"/>
              </a:solidFill>
              <a:latin typeface="+mj-lt"/>
              <a:ea typeface="+mj-lt"/>
              <a:cs typeface="+mj-lt"/>
            </a:endParaRPr>
          </a:p>
          <a:p>
            <a:pPr lvl="1"/>
            <a:endParaRPr lang="en-AU" sz="1800" dirty="0">
              <a:solidFill>
                <a:schemeClr val="bg1"/>
              </a:solidFill>
              <a:latin typeface="+mj-lt"/>
              <a:ea typeface="+mj-lt"/>
              <a:cs typeface="+mj-lt"/>
            </a:endParaRPr>
          </a:p>
          <a:p>
            <a:pPr lvl="1"/>
            <a:endParaRPr lang="en-AU" sz="1800">
              <a:solidFill>
                <a:srgbClr val="000000"/>
              </a:solidFill>
              <a:latin typeface="+mj-lt"/>
              <a:ea typeface="+mj-lt"/>
              <a:cs typeface="+mj-lt"/>
            </a:endParaRPr>
          </a:p>
          <a:p>
            <a:pPr lvl="1"/>
            <a:endParaRPr lang="en-AU" sz="1800">
              <a:solidFill>
                <a:srgbClr val="000000"/>
              </a:solidFill>
              <a:latin typeface="+mj-lt"/>
              <a:ea typeface="+mj-lt"/>
              <a:cs typeface="+mj-lt"/>
            </a:endParaRPr>
          </a:p>
          <a:p>
            <a:pPr lvl="1"/>
            <a:endParaRPr lang="en-AU" sz="1800" dirty="0">
              <a:solidFill>
                <a:schemeClr val="accent1"/>
              </a:solidFill>
              <a:latin typeface="+mj-lt"/>
              <a:ea typeface="+mj-lt"/>
              <a:cs typeface="+mj-lt"/>
            </a:endParaRPr>
          </a:p>
          <a:p>
            <a:pPr lvl="1"/>
            <a:endParaRPr lang="en-AU" sz="1400">
              <a:latin typeface="+mj-lt"/>
              <a:ea typeface="+mj-lt"/>
              <a:cs typeface="+mj-lt"/>
            </a:endParaRPr>
          </a:p>
          <a:p>
            <a:endParaRPr lang="en-AU">
              <a:solidFill>
                <a:srgbClr val="BE830E"/>
              </a:solidFill>
              <a:latin typeface="Public Sans"/>
            </a:endParaRPr>
          </a:p>
        </p:txBody>
      </p:sp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0F1F8CCA-696A-0298-0079-7185FB2295C7}"/>
              </a:ext>
            </a:extLst>
          </p:cNvPr>
          <p:cNvSpPr txBox="1">
            <a:spLocks/>
          </p:cNvSpPr>
          <p:nvPr/>
        </p:nvSpPr>
        <p:spPr>
          <a:xfrm>
            <a:off x="7225949" y="4906672"/>
            <a:ext cx="934963" cy="8602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6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chemeClr val="bg1"/>
                </a:solidFill>
              </a:rPr>
              <a:t>Semester 1 20223</a:t>
            </a:r>
          </a:p>
        </p:txBody>
      </p:sp>
    </p:spTree>
    <p:extLst>
      <p:ext uri="{BB962C8B-B14F-4D97-AF65-F5344CB8AC3E}">
        <p14:creationId xmlns:p14="http://schemas.microsoft.com/office/powerpoint/2010/main" val="3109312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0F51-58E3-40DD-AB1D-5448510A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7159" y="324000"/>
            <a:ext cx="5866841" cy="4176000"/>
          </a:xfrm>
        </p:spPr>
        <p:txBody>
          <a:bodyPr>
            <a:noAutofit/>
          </a:bodyPr>
          <a:lstStyle/>
          <a:p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Academic integrity </a:t>
            </a:r>
            <a:r>
              <a:rPr lang="en-US" sz="1200" dirty="0">
                <a:solidFill>
                  <a:schemeClr val="tx1"/>
                </a:solidFill>
              </a:rPr>
              <a:t>means acting with the values of </a:t>
            </a:r>
            <a:r>
              <a:rPr lang="en-US" sz="1200" b="1" dirty="0">
                <a:solidFill>
                  <a:schemeClr val="tx1"/>
                </a:solidFill>
              </a:rPr>
              <a:t>honesty, trust, fairness, respect, and responsibility</a:t>
            </a:r>
            <a:r>
              <a:rPr lang="en-US" sz="1200" dirty="0">
                <a:solidFill>
                  <a:schemeClr val="tx1"/>
                </a:solidFill>
              </a:rPr>
              <a:t> in your learning and in your assessment. </a:t>
            </a:r>
          </a:p>
          <a:p>
            <a:r>
              <a:rPr lang="en-US" sz="1200" dirty="0">
                <a:solidFill>
                  <a:schemeClr val="tx1"/>
                </a:solidFill>
              </a:rPr>
              <a:t>At ANU, we expect you to complete your own work honestly.</a:t>
            </a:r>
          </a:p>
          <a:p>
            <a:r>
              <a:rPr lang="en-US" sz="1200" dirty="0">
                <a:solidFill>
                  <a:schemeClr val="tx1"/>
                </a:solidFill>
              </a:rPr>
              <a:t>The importance of </a:t>
            </a:r>
            <a:r>
              <a:rPr lang="en-US" sz="1200" b="1" dirty="0">
                <a:solidFill>
                  <a:schemeClr val="tx1"/>
                </a:solidFill>
              </a:rPr>
              <a:t>acting with integrity </a:t>
            </a:r>
            <a:r>
              <a:rPr lang="en-US" sz="1200" dirty="0">
                <a:solidFill>
                  <a:schemeClr val="tx1"/>
                </a:solidFill>
              </a:rPr>
              <a:t>extends beyond academic study and beyond graduation: integrity is a core value of ethical professionals in all fields.</a:t>
            </a:r>
          </a:p>
          <a:p>
            <a:r>
              <a:rPr lang="en-US" sz="1200" dirty="0">
                <a:solidFill>
                  <a:schemeClr val="tx1"/>
                </a:solidFill>
              </a:rPr>
              <a:t>If you don’t </a:t>
            </a:r>
            <a:r>
              <a:rPr lang="en-US" sz="1200" b="1" dirty="0">
                <a:solidFill>
                  <a:schemeClr val="tx1"/>
                </a:solidFill>
              </a:rPr>
              <a:t>complete your own work</a:t>
            </a:r>
            <a:r>
              <a:rPr lang="en-US" sz="1200" dirty="0">
                <a:solidFill>
                  <a:schemeClr val="tx1"/>
                </a:solidFill>
              </a:rPr>
              <a:t>, gaps in your knowledge and skills may put yourself and others at risk in the future. </a:t>
            </a:r>
          </a:p>
          <a:p>
            <a:r>
              <a:rPr lang="en-US" sz="1200" b="1" dirty="0">
                <a:solidFill>
                  <a:schemeClr val="tx1"/>
                </a:solidFill>
              </a:rPr>
              <a:t>Plagiarism and cheating </a:t>
            </a:r>
            <a:r>
              <a:rPr lang="en-US" sz="1200" dirty="0">
                <a:solidFill>
                  <a:schemeClr val="tx1"/>
                </a:solidFill>
              </a:rPr>
              <a:t>are breaches of academic integrity </a:t>
            </a:r>
            <a:r>
              <a:rPr lang="en-US" sz="1200" dirty="0">
                <a:solidFill>
                  <a:schemeClr val="tx1"/>
                </a:solidFill>
                <a:hlinkClick r:id="rId2"/>
              </a:rPr>
              <a:t>under the ANU Academic Integrity Rule (2021). </a:t>
            </a:r>
            <a:r>
              <a:rPr lang="en-US" sz="1200" dirty="0">
                <a:solidFill>
                  <a:schemeClr val="tx1"/>
                </a:solidFill>
              </a:rPr>
              <a:t> Breaches of the rule can result in penalties that include exclusion from the University or the revoking of your degree. </a:t>
            </a:r>
          </a:p>
          <a:p>
            <a:r>
              <a:rPr lang="en-US" sz="1200" dirty="0">
                <a:solidFill>
                  <a:schemeClr val="tx1"/>
                </a:solidFill>
                <a:cs typeface="Arial" panose="020B0604020202020204"/>
              </a:rPr>
              <a:t>Our </a:t>
            </a:r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ANU Academic Integrity Rule, Policy, Procedure 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and </a:t>
            </a:r>
            <a:r>
              <a:rPr lang="en-US" sz="1200" b="1" dirty="0">
                <a:solidFill>
                  <a:schemeClr val="tx1"/>
                </a:solidFill>
                <a:hlinkClick r:id="rId3"/>
              </a:rPr>
              <a:t>Academic Integrity: Best Practice Principles for Learners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, and the </a:t>
            </a:r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Student Assessment (Coursework) Policy 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have been updated and will cover AI tools. </a:t>
            </a:r>
          </a:p>
          <a:p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Courses that use </a:t>
            </a:r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AI tools 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such as Chat GPT will offer clear guidance on how they can be used and how that use </a:t>
            </a:r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should be acknowledged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. Some courses may specify that they not be used. </a:t>
            </a:r>
            <a:r>
              <a:rPr lang="en-AU" sz="1200" i="1" dirty="0">
                <a:solidFill>
                  <a:schemeClr val="tx1"/>
                </a:solidFill>
                <a:cs typeface="Arial" panose="020B0604020202020204"/>
              </a:rPr>
              <a:t>Check with the course convenor.</a:t>
            </a:r>
          </a:p>
          <a:p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The </a:t>
            </a:r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unacknowledged use of AI tools 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constitutes a </a:t>
            </a:r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breach of academic integrity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.</a:t>
            </a:r>
          </a:p>
          <a:p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If you are unsure </a:t>
            </a:r>
            <a:r>
              <a:rPr lang="en-AU" sz="1200" dirty="0">
                <a:solidFill>
                  <a:schemeClr val="tx1"/>
                </a:solidFill>
                <a:cs typeface="Arial" panose="020B0604020202020204"/>
              </a:rPr>
              <a:t>of what is </a:t>
            </a:r>
            <a:r>
              <a:rPr lang="en-AU" sz="1200" b="1" dirty="0">
                <a:solidFill>
                  <a:schemeClr val="tx1"/>
                </a:solidFill>
                <a:cs typeface="Arial" panose="020B0604020202020204"/>
              </a:rPr>
              <a:t>appropriate, ask for help. </a:t>
            </a:r>
            <a:r>
              <a:rPr lang="en-US" sz="1200" dirty="0">
                <a:solidFill>
                  <a:schemeClr val="tx1"/>
                </a:solidFill>
              </a:rPr>
              <a:t>You can also visit: </a:t>
            </a:r>
            <a:r>
              <a:rPr lang="en-AU" sz="1200" b="1" dirty="0">
                <a:hlinkClick r:id="rId4"/>
              </a:rPr>
              <a:t>Academic Skills</a:t>
            </a:r>
            <a:r>
              <a:rPr lang="en-AU" sz="1200" b="1" dirty="0"/>
              <a:t>  </a:t>
            </a:r>
            <a:r>
              <a:rPr lang="en-AU" sz="1200" dirty="0">
                <a:solidFill>
                  <a:schemeClr val="tx1"/>
                </a:solidFill>
              </a:rPr>
              <a:t>and</a:t>
            </a:r>
            <a:r>
              <a:rPr lang="en-AU" sz="1200" b="1" dirty="0"/>
              <a:t>  </a:t>
            </a:r>
            <a:r>
              <a:rPr lang="en-AU" sz="1200" b="1" dirty="0">
                <a:hlinkClick r:id="rId5"/>
              </a:rPr>
              <a:t>Wellbeing support</a:t>
            </a:r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11F82E-DB1F-4ECC-B637-B7774EFB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4200" y="4914000"/>
            <a:ext cx="4320000" cy="108000"/>
          </a:xfrm>
        </p:spPr>
        <p:txBody>
          <a:bodyPr/>
          <a:lstStyle/>
          <a:p>
            <a:r>
              <a:rPr lang="en-US" dirty="0"/>
              <a:t>Learning and teaching @ANU | academic integrity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A64DA-1709-49F5-8FEC-EB4B418B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4000" y="4914000"/>
            <a:ext cx="360000" cy="108000"/>
          </a:xfrm>
        </p:spPr>
        <p:txBody>
          <a:bodyPr/>
          <a:lstStyle/>
          <a:p>
            <a:fld id="{10A01DC5-1685-4615-8240-15192985C6A2}" type="slidenum">
              <a:rPr lang="en-AU" smtClean="0"/>
              <a:pPr/>
              <a:t>2</a:t>
            </a:fld>
            <a:endParaRPr lang="en-AU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4AB0D21-030C-4C0B-AC5F-D2129D7AE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0000" y="4914000"/>
            <a:ext cx="720000" cy="108000"/>
          </a:xfrm>
        </p:spPr>
        <p:txBody>
          <a:bodyPr/>
          <a:lstStyle/>
          <a:p>
            <a:r>
              <a:rPr lang="en-US" dirty="0"/>
              <a:t>2023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D09002-5196-4F53-8AD6-A86685A2F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736" y="324001"/>
            <a:ext cx="2711264" cy="3812922"/>
          </a:xfrm>
        </p:spPr>
        <p:txBody>
          <a:bodyPr/>
          <a:lstStyle/>
          <a:p>
            <a:pPr marL="270272" indent="-270272"/>
            <a:r>
              <a:rPr lang="en-US" sz="3300" b="1" dirty="0"/>
              <a:t>What is academic integrity?</a:t>
            </a:r>
          </a:p>
          <a:p>
            <a:pPr marL="270272" indent="-270272"/>
            <a:r>
              <a:rPr lang="en-US" sz="3300" b="1" dirty="0"/>
              <a:t>How does AI fit?</a:t>
            </a:r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6" name="Graphic 5" descr="Books with solid fill">
            <a:extLst>
              <a:ext uri="{FF2B5EF4-FFF2-40B4-BE49-F238E27FC236}">
                <a16:creationId xmlns:a16="http://schemas.microsoft.com/office/drawing/2014/main" id="{39805860-C75C-4BC3-AE16-4FF549D8DD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4200" y="32975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781533"/>
      </p:ext>
    </p:extLst>
  </p:cSld>
  <p:clrMapOvr>
    <a:masterClrMapping/>
  </p:clrMapOvr>
</p:sld>
</file>

<file path=ppt/theme/theme1.xml><?xml version="1.0" encoding="utf-8"?>
<a:theme xmlns:a="http://schemas.openxmlformats.org/drawingml/2006/main" name="ANU Light">
  <a:themeElements>
    <a:clrScheme name="ANU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BE830E"/>
      </a:accent1>
      <a:accent2>
        <a:srgbClr val="DFC187"/>
      </a:accent2>
      <a:accent3>
        <a:srgbClr val="F5EDDE"/>
      </a:accent3>
      <a:accent4>
        <a:srgbClr val="BE4E0E"/>
      </a:accent4>
      <a:accent5>
        <a:srgbClr val="CB7352"/>
      </a:accent5>
      <a:accent6>
        <a:srgbClr val="F2DCD4"/>
      </a:accent6>
      <a:hlink>
        <a:srgbClr val="BE830E"/>
      </a:hlink>
      <a:folHlink>
        <a:srgbClr val="BE4E0E"/>
      </a:folHlink>
    </a:clrScheme>
    <a:fontScheme name="ANU">
      <a:majorFont>
        <a:latin typeface="Public Sans"/>
        <a:ea typeface=""/>
        <a:cs typeface=""/>
      </a:majorFont>
      <a:minorFont>
        <a:latin typeface="Public Sans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U_Powerpoint_Light_v3" id="{768B2342-8F25-4BCF-A9F2-7F75F1A83BC8}" vid="{5D6854EF-C683-4EFA-B0BF-EA4FED5115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ef2f04f-280a-45b8-a966-489886a48f9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6642442EA7FB40B1A97D67E61F1A3C" ma:contentTypeVersion="15" ma:contentTypeDescription="Create a new document." ma:contentTypeScope="" ma:versionID="370fdb7bc6f5b328e339b7c6fa7e7259">
  <xsd:schema xmlns:xsd="http://www.w3.org/2001/XMLSchema" xmlns:xs="http://www.w3.org/2001/XMLSchema" xmlns:p="http://schemas.microsoft.com/office/2006/metadata/properties" xmlns:ns3="0ef2f04f-280a-45b8-a966-489886a48f9d" xmlns:ns4="cff03496-a878-495a-b406-fa627e840e78" targetNamespace="http://schemas.microsoft.com/office/2006/metadata/properties" ma:root="true" ma:fieldsID="fafc94cdd8d39c6be651af0929ab2897" ns3:_="" ns4:_="">
    <xsd:import namespace="0ef2f04f-280a-45b8-a966-489886a48f9d"/>
    <xsd:import namespace="cff03496-a878-495a-b406-fa627e840e7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2f04f-280a-45b8-a966-489886a48f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f03496-a878-495a-b406-fa627e840e7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42CD11-9905-45C0-AA8E-EE5B79DEFB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55D042-D8B3-4BE3-86DE-6019F96E285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ff03496-a878-495a-b406-fa627e840e78"/>
    <ds:schemaRef ds:uri="http://purl.org/dc/elements/1.1/"/>
    <ds:schemaRef ds:uri="http://schemas.microsoft.com/office/2006/metadata/properties"/>
    <ds:schemaRef ds:uri="0ef2f04f-280a-45b8-a966-489886a48f9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EE66A7C-69D5-4B79-BA88-2F2A53B8B5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2f04f-280a-45b8-a966-489886a48f9d"/>
    <ds:schemaRef ds:uri="cff03496-a878-495a-b406-fa627e840e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ANU Light</Template>
  <TotalTime>186</TotalTime>
  <Words>401</Words>
  <Application>Microsoft Office PowerPoint</Application>
  <PresentationFormat>On-screen Show (16:9)</PresentationFormat>
  <Paragraphs>39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ANU Light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Caterina Giugovaz</dc:creator>
  <cp:lastModifiedBy>Maryanne Dever</cp:lastModifiedBy>
  <cp:revision>47</cp:revision>
  <dcterms:created xsi:type="dcterms:W3CDTF">2022-01-16T02:31:36Z</dcterms:created>
  <dcterms:modified xsi:type="dcterms:W3CDTF">2023-02-19T23:04:56Z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0x010100E06642442EA7FB40B1A97D67E61F1A3C</vt:lpwstr>
  </property>
  <property fmtid="{D5CDD505-2E9C-101B-9397-08002B2CF9AE}" pid="3" name="MediaServiceImageTags">
    <vt:lpwstr/>
  </property>
</Properties>
</file>